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6918" autoAdjust="0"/>
  </p:normalViewPr>
  <p:slideViewPr>
    <p:cSldViewPr>
      <p:cViewPr>
        <p:scale>
          <a:sx n="44" d="100"/>
          <a:sy n="44" d="100"/>
        </p:scale>
        <p:origin x="-1512" y="-51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1F1B51-23A0-4B9A-A4C8-9A627AB73A20}" type="datetimeFigureOut">
              <a:rPr lang="en-US" smtClean="0"/>
              <a:pPr/>
              <a:t>2020-11-18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940634-5C56-49D5-8968-FF001482409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In the healthcare industry,</a:t>
            </a:r>
            <a:r>
              <a:rPr lang="en-US" baseline="0" dirty="0" smtClean="0"/>
              <a:t> clear and very specific goals need to be set. This is because if goals are vague overly or too broad they will not give a focus in accomplish them. Various questions have to be asked prior to establishing goals which include what you are hoping to achieve, how to accomplish the goal, and the consequences for not accomplishing that goal. </a:t>
            </a:r>
          </a:p>
          <a:p>
            <a:pPr>
              <a:buFont typeface="Wingdings" pitchFamily="2" charset="2"/>
              <a:buChar char="Ø"/>
            </a:pPr>
            <a:r>
              <a:rPr lang="en-US" baseline="0" dirty="0" smtClean="0"/>
              <a:t>On the other hand, multiple goals are seek to be accomplished at the same time in the healthcare industry. Therefore, it is extremely vital in prioritizing these goals and determining the most important goals and why they are most important. This will help stakeholders in this industry maintain a focus that is very clear and avoid them being overwhelmed. </a:t>
            </a:r>
          </a:p>
        </p:txBody>
      </p:sp>
      <p:sp>
        <p:nvSpPr>
          <p:cNvPr id="4" name="Slide Number Placeholder 3"/>
          <p:cNvSpPr>
            <a:spLocks noGrp="1"/>
          </p:cNvSpPr>
          <p:nvPr>
            <p:ph type="sldNum" sz="quarter" idx="10"/>
          </p:nvPr>
        </p:nvSpPr>
        <p:spPr/>
        <p:txBody>
          <a:bodyPr/>
          <a:lstStyle/>
          <a:p>
            <a:fld id="{FD940634-5C56-49D5-8968-FF0014824091}"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The healthcare industry is associated with complex task such</a:t>
            </a:r>
            <a:r>
              <a:rPr lang="en-US" baseline="0" dirty="0" smtClean="0"/>
              <a:t> as brain surgery. Therefore, this is a goal in healthcare among other goals and the need to prioritize the goals becomes the root off the inspiration or motivation.</a:t>
            </a:r>
          </a:p>
          <a:p>
            <a:pPr>
              <a:buFont typeface="Wingdings" pitchFamily="2" charset="2"/>
              <a:buChar char="Ø"/>
            </a:pPr>
            <a:r>
              <a:rPr lang="en-US" baseline="0" dirty="0" smtClean="0"/>
              <a:t>This in turn will give healthcare workers something to focus and put all their efforts 100% and this sense of focus is what will develop motivation.  </a:t>
            </a:r>
          </a:p>
          <a:p>
            <a:pPr>
              <a:buFont typeface="Wingdings" pitchFamily="2" charset="2"/>
              <a:buChar char="Ø"/>
            </a:pPr>
            <a:r>
              <a:rPr lang="en-US" baseline="0" dirty="0" smtClean="0"/>
              <a:t>Without setting goals and priorities, it would be extremely hard for healthcare workers to be motivated while performing complex tasks such as brain surgery. </a:t>
            </a:r>
          </a:p>
          <a:p>
            <a:pPr>
              <a:buFont typeface="Wingdings" pitchFamily="2" charset="2"/>
              <a:buChar char="Ø"/>
            </a:pPr>
            <a:r>
              <a:rPr lang="en-US" baseline="0" dirty="0" smtClean="0"/>
              <a:t>Goals and priorities are therefore simply tools for healthcare workers in focusing their energy in positive directions. </a:t>
            </a:r>
            <a:endParaRPr lang="en-US" dirty="0"/>
          </a:p>
        </p:txBody>
      </p:sp>
      <p:sp>
        <p:nvSpPr>
          <p:cNvPr id="4" name="Slide Number Placeholder 3"/>
          <p:cNvSpPr>
            <a:spLocks noGrp="1"/>
          </p:cNvSpPr>
          <p:nvPr>
            <p:ph type="sldNum" sz="quarter" idx="10"/>
          </p:nvPr>
        </p:nvSpPr>
        <p:spPr/>
        <p:txBody>
          <a:bodyPr/>
          <a:lstStyle/>
          <a:p>
            <a:fld id="{FD940634-5C56-49D5-8968-FF0014824091}"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The healthcare</a:t>
            </a:r>
            <a:r>
              <a:rPr lang="en-US" baseline="0" dirty="0" smtClean="0"/>
              <a:t> stakeholders will be made accountable by goals and priorities. This is because they will be obligated into acting rather than just talking.</a:t>
            </a:r>
          </a:p>
          <a:p>
            <a:pPr>
              <a:buFont typeface="Wingdings" pitchFamily="2" charset="2"/>
              <a:buChar char="Ø"/>
            </a:pPr>
            <a:r>
              <a:rPr lang="en-US" baseline="0" dirty="0" smtClean="0"/>
              <a:t>They will therefore become accountable to themselves and to the healthcare industry since the goals are meant to improve the industry. </a:t>
            </a:r>
          </a:p>
          <a:p>
            <a:pPr>
              <a:buFont typeface="Wingdings" pitchFamily="2" charset="2"/>
              <a:buChar char="Ø"/>
            </a:pPr>
            <a:r>
              <a:rPr lang="en-US" baseline="0" dirty="0" smtClean="0"/>
              <a:t>Besides, goals and priorities help keeping the healthcare industry on track  and improve its efficiency.</a:t>
            </a:r>
          </a:p>
          <a:p>
            <a:pPr>
              <a:buFont typeface="Wingdings" pitchFamily="2" charset="2"/>
              <a:buChar char="Ø"/>
            </a:pPr>
            <a:r>
              <a:rPr lang="en-US" baseline="0" dirty="0" smtClean="0"/>
              <a:t>For example, healthcare stakeholders may set multiple goals and prioritize in a goal such as the use of technology to improve the healthcare services. In prioritizing this goals, the stakeholders will be in a better position to be accountable and  to know if they are right on track in accomplishing such a goal.  </a:t>
            </a:r>
            <a:endParaRPr lang="en-US" dirty="0"/>
          </a:p>
        </p:txBody>
      </p:sp>
      <p:sp>
        <p:nvSpPr>
          <p:cNvPr id="4" name="Slide Number Placeholder 3"/>
          <p:cNvSpPr>
            <a:spLocks noGrp="1"/>
          </p:cNvSpPr>
          <p:nvPr>
            <p:ph type="sldNum" sz="quarter" idx="10"/>
          </p:nvPr>
        </p:nvSpPr>
        <p:spPr/>
        <p:txBody>
          <a:bodyPr/>
          <a:lstStyle/>
          <a:p>
            <a:fld id="{FD940634-5C56-49D5-8968-FF0014824091}"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Ø"/>
            </a:pPr>
            <a:r>
              <a:rPr lang="en-US" dirty="0" smtClean="0"/>
              <a:t>“Many successful people including top performers, athletes that are word class among many others set goals</a:t>
            </a:r>
            <a:r>
              <a:rPr lang="en-US" baseline="0" dirty="0" smtClean="0"/>
              <a:t> and priorities. A good example is </a:t>
            </a:r>
            <a:r>
              <a:rPr lang="en-US" baseline="0" dirty="0" err="1" smtClean="0"/>
              <a:t>Elon</a:t>
            </a:r>
            <a:r>
              <a:rPr lang="en-US" baseline="0" dirty="0" smtClean="0"/>
              <a:t> Musk Tesla CEO who sets goals and priorities.” (</a:t>
            </a:r>
            <a:r>
              <a:rPr lang="en-US" dirty="0" err="1" smtClean="0"/>
              <a:t>Sundstrom</a:t>
            </a:r>
            <a:r>
              <a:rPr lang="en-US" dirty="0" smtClean="0"/>
              <a:t>,</a:t>
            </a:r>
            <a:r>
              <a:rPr lang="en-US" baseline="0" dirty="0" smtClean="0"/>
              <a:t> </a:t>
            </a:r>
            <a:r>
              <a:rPr lang="en-US" dirty="0" err="1" smtClean="0"/>
              <a:t>Soneryd</a:t>
            </a:r>
            <a:r>
              <a:rPr lang="en-US" baseline="0" dirty="0" smtClean="0"/>
              <a:t> </a:t>
            </a:r>
            <a:r>
              <a:rPr lang="en-US" dirty="0" smtClean="0"/>
              <a:t>&amp; </a:t>
            </a:r>
            <a:r>
              <a:rPr lang="en-US" dirty="0" err="1" smtClean="0"/>
              <a:t>Furusten</a:t>
            </a:r>
            <a:r>
              <a:rPr lang="en-US" dirty="0" smtClean="0"/>
              <a:t>, 2010</a:t>
            </a:r>
            <a:r>
              <a:rPr lang="en-US" baseline="0" dirty="0" smtClean="0"/>
              <a:t>) There are many healthcare stakeholders who have become successful since they set goals and priorities.</a:t>
            </a:r>
          </a:p>
          <a:p>
            <a:pPr>
              <a:buFont typeface="Wingdings" pitchFamily="2" charset="2"/>
              <a:buChar char="Ø"/>
            </a:pPr>
            <a:r>
              <a:rPr lang="en-US" baseline="0" dirty="0" smtClean="0"/>
              <a:t>There is therefore the need to set goals and priorities in healthcare industry because they give the vision into working towards them. </a:t>
            </a:r>
          </a:p>
          <a:p>
            <a:pPr>
              <a:buFont typeface="Wingdings" pitchFamily="2" charset="2"/>
              <a:buChar char="Ø"/>
            </a:pPr>
            <a:r>
              <a:rPr lang="en-US" baseline="0" dirty="0" smtClean="0"/>
              <a:t>The healthcare stakeholders will therefore push themselves in getting the best results in terms of healthcare services as compared to resting and waiting for things to happen. Measuring goals and priorities will improve the current status of the healthcare industry.  </a:t>
            </a:r>
          </a:p>
          <a:p>
            <a:pPr>
              <a:buFont typeface="Wingdings" pitchFamily="2" charset="2"/>
              <a:buChar char="Ø"/>
            </a:pPr>
            <a:endParaRPr lang="en-US" dirty="0"/>
          </a:p>
        </p:txBody>
      </p:sp>
      <p:sp>
        <p:nvSpPr>
          <p:cNvPr id="4" name="Slide Number Placeholder 3"/>
          <p:cNvSpPr>
            <a:spLocks noGrp="1"/>
          </p:cNvSpPr>
          <p:nvPr>
            <p:ph type="sldNum" sz="quarter" idx="10"/>
          </p:nvPr>
        </p:nvSpPr>
        <p:spPr/>
        <p:txBody>
          <a:bodyPr/>
          <a:lstStyle/>
          <a:p>
            <a:fld id="{FD940634-5C56-49D5-8968-FF0014824091}"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FF34904-FB14-45DE-BA49-00B57EB29407}" type="datetime1">
              <a:rPr lang="en-US" smtClean="0"/>
              <a:pPr/>
              <a:t>2020-11-18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58F5377-892D-4272-9C69-CAE06349831A}"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EE27362-B5BF-4ED6-9A43-7B5C2400C7D8}" type="datetime1">
              <a:rPr lang="en-US" smtClean="0"/>
              <a:pPr/>
              <a:t>2020-11-18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358F5377-892D-4272-9C69-CAE06349831A}"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F93A26ED-742F-4199-93A7-5CD29AC05BA0}" type="datetime1">
              <a:rPr lang="en-US" smtClean="0"/>
              <a:pPr/>
              <a:t>2020-11-18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58F5377-892D-4272-9C69-CAE06349831A}"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75CD7029-45BE-4871-93A3-4F2E0D732EAF}" type="datetime1">
              <a:rPr lang="en-US" smtClean="0"/>
              <a:pPr/>
              <a:t>2020-11-18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F5377-892D-4272-9C69-CAE06349831A}"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3A416ED-EF7A-45B0-919A-7D8B5766F08B}" type="datetime1">
              <a:rPr lang="en-US" smtClean="0"/>
              <a:pPr/>
              <a:t>2020-11-18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358F5377-892D-4272-9C69-CAE06349831A}"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980409F-42C7-4500-A242-19A66F0A3F1C}" type="datetime1">
              <a:rPr lang="en-US" smtClean="0"/>
              <a:pPr/>
              <a:t>2020-11-18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358F5377-892D-4272-9C69-CAE0634983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A85F476C-DF33-422E-B07F-2984A7BCACAA}" type="datetime1">
              <a:rPr lang="en-US" smtClean="0"/>
              <a:pPr/>
              <a:t>2020-11-18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358F5377-892D-4272-9C69-CAE0634983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58F5377-892D-4272-9C69-CAE06349831A}"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7DB41FE2-186A-41D7-B31E-2C6C2D849E67}" type="datetime1">
              <a:rPr lang="en-US" smtClean="0"/>
              <a:pPr/>
              <a:t>2020-11-18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358F5377-892D-4272-9C69-CAE06349831A}"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41615AF7-BBF1-4BD1-9576-9E813F887995}" type="datetime1">
              <a:rPr lang="en-US" smtClean="0"/>
              <a:pPr/>
              <a:t>2020-11-18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CB190C-C4C9-4426-858D-56D7F8E981DA}" type="datetime1">
              <a:rPr lang="en-US" smtClean="0"/>
              <a:pPr/>
              <a:t>2020-11-18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F5377-892D-4272-9C69-CAE06349831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358F5377-892D-4272-9C69-CAE06349831A}"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399ECA7-4991-499A-9C20-B0F6E2C8DA9B}" type="datetime1">
              <a:rPr lang="en-US" smtClean="0"/>
              <a:pPr/>
              <a:t>2020-11-18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93505AA-C4E9-44BB-9875-FF1BE3DC6623}" type="datetime1">
              <a:rPr lang="en-US" smtClean="0"/>
              <a:pPr/>
              <a:t>2020-11-18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58F5377-892D-4272-9C69-CAE06349831A}"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4114800"/>
            <a:ext cx="7772400" cy="1470025"/>
          </a:xfrm>
        </p:spPr>
        <p:txBody>
          <a:bodyPr>
            <a:normAutofit fontScale="90000"/>
          </a:bodyPr>
          <a:lstStyle/>
          <a:p>
            <a:r>
              <a:rPr lang="en-US" dirty="0" smtClean="0"/>
              <a:t>Name</a:t>
            </a:r>
            <a:br>
              <a:rPr lang="en-US" dirty="0" smtClean="0"/>
            </a:br>
            <a:r>
              <a:rPr lang="en-US" dirty="0" smtClean="0"/>
              <a:t>Institution</a:t>
            </a:r>
            <a:br>
              <a:rPr lang="en-US" dirty="0" smtClean="0"/>
            </a:br>
            <a:r>
              <a:rPr lang="en-US" dirty="0" smtClean="0"/>
              <a:t>Date</a:t>
            </a:r>
            <a:br>
              <a:rPr lang="en-US" dirty="0" smtClean="0"/>
            </a:br>
            <a:r>
              <a:rPr lang="en-US" dirty="0" smtClean="0"/>
              <a:t>Healthcare</a:t>
            </a:r>
            <a:endParaRPr lang="en-US" dirty="0"/>
          </a:p>
        </p:txBody>
      </p:sp>
      <p:sp>
        <p:nvSpPr>
          <p:cNvPr id="4" name="Slide Number Placeholder 3"/>
          <p:cNvSpPr>
            <a:spLocks noGrp="1"/>
          </p:cNvSpPr>
          <p:nvPr>
            <p:ph type="sldNum" sz="quarter" idx="12"/>
          </p:nvPr>
        </p:nvSpPr>
        <p:spPr/>
        <p:txBody>
          <a:bodyPr/>
          <a:lstStyle/>
          <a:p>
            <a:fld id="{358F5377-892D-4272-9C69-CAE06349831A}"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and priorities</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Goals need to be very clear and as specific as possible.</a:t>
            </a:r>
          </a:p>
          <a:p>
            <a:pPr>
              <a:buFont typeface="Wingdings" pitchFamily="2" charset="2"/>
              <a:buChar char="Ø"/>
            </a:pPr>
            <a:r>
              <a:rPr lang="en-US" dirty="0" smtClean="0"/>
              <a:t>Prioritization is critical when multiple goals are being accomplished. (Bergeron, 2006)</a:t>
            </a:r>
            <a:endParaRPr lang="en-US" dirty="0"/>
          </a:p>
        </p:txBody>
      </p:sp>
      <p:sp>
        <p:nvSpPr>
          <p:cNvPr id="4" name="Slide Number Placeholder 3"/>
          <p:cNvSpPr>
            <a:spLocks noGrp="1"/>
          </p:cNvSpPr>
          <p:nvPr>
            <p:ph type="sldNum" sz="quarter" idx="12"/>
          </p:nvPr>
        </p:nvSpPr>
        <p:spPr/>
        <p:txBody>
          <a:bodyPr/>
          <a:lstStyle/>
          <a:p>
            <a:fld id="{358F5377-892D-4272-9C69-CAE06349831A}"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Goals and priorities </a:t>
            </a:r>
            <a:r>
              <a:rPr lang="en-US" dirty="0" smtClean="0"/>
              <a:t>motivate </a:t>
            </a:r>
            <a:r>
              <a:rPr lang="en-US" dirty="0" smtClean="0"/>
              <a:t>people</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Goals and priorities will become the roots cause of the motivation.</a:t>
            </a:r>
          </a:p>
          <a:p>
            <a:pPr>
              <a:buFont typeface="Wingdings" pitchFamily="2" charset="2"/>
              <a:buChar char="Ø"/>
            </a:pPr>
            <a:r>
              <a:rPr lang="en-US" dirty="0" smtClean="0"/>
              <a:t>They will provide the drive foundation.</a:t>
            </a:r>
          </a:p>
          <a:p>
            <a:pPr>
              <a:buFont typeface="Wingdings" pitchFamily="2" charset="2"/>
              <a:buChar char="Ø"/>
            </a:pPr>
            <a:r>
              <a:rPr lang="en-US" dirty="0" smtClean="0"/>
              <a:t>They will offer endpoints that are concrete to aim.</a:t>
            </a:r>
            <a:endParaRPr lang="en-US" dirty="0"/>
          </a:p>
        </p:txBody>
      </p:sp>
      <p:sp>
        <p:nvSpPr>
          <p:cNvPr id="4" name="Slide Number Placeholder 3"/>
          <p:cNvSpPr>
            <a:spLocks noGrp="1"/>
          </p:cNvSpPr>
          <p:nvPr>
            <p:ph type="sldNum" sz="quarter" idx="12"/>
          </p:nvPr>
        </p:nvSpPr>
        <p:spPr/>
        <p:txBody>
          <a:bodyPr/>
          <a:lstStyle/>
          <a:p>
            <a:fld id="{358F5377-892D-4272-9C69-CAE06349831A}"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Goals and priorities create accountability</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Goals and priorities make healthcare stakeholders accountable.</a:t>
            </a:r>
          </a:p>
          <a:p>
            <a:pPr>
              <a:buFont typeface="Wingdings" pitchFamily="2" charset="2"/>
              <a:buChar char="Ø"/>
            </a:pPr>
            <a:r>
              <a:rPr lang="en-US" dirty="0" smtClean="0"/>
              <a:t>They keep healthcare sector on track.</a:t>
            </a:r>
          </a:p>
          <a:p>
            <a:pPr>
              <a:buFont typeface="Wingdings" pitchFamily="2" charset="2"/>
              <a:buChar char="Ø"/>
            </a:pPr>
            <a:endParaRPr lang="en-US" dirty="0"/>
          </a:p>
        </p:txBody>
      </p:sp>
      <p:sp>
        <p:nvSpPr>
          <p:cNvPr id="4" name="Slide Number Placeholder 3"/>
          <p:cNvSpPr>
            <a:spLocks noGrp="1"/>
          </p:cNvSpPr>
          <p:nvPr>
            <p:ph type="sldNum" sz="quarter" idx="12"/>
          </p:nvPr>
        </p:nvSpPr>
        <p:spPr/>
        <p:txBody>
          <a:bodyPr/>
          <a:lstStyle/>
          <a:p>
            <a:fld id="{358F5377-892D-4272-9C69-CAE06349831A}"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Goals and priorities give maximum results </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Vision into working hard</a:t>
            </a:r>
          </a:p>
          <a:p>
            <a:pPr>
              <a:buFont typeface="Wingdings" pitchFamily="2" charset="2"/>
              <a:buChar char="Ø"/>
            </a:pPr>
            <a:r>
              <a:rPr lang="en-US" dirty="0" smtClean="0"/>
              <a:t>Pushing yourself to get the best results.</a:t>
            </a:r>
            <a:endParaRPr lang="en-US" dirty="0"/>
          </a:p>
        </p:txBody>
      </p:sp>
      <p:sp>
        <p:nvSpPr>
          <p:cNvPr id="4" name="Slide Number Placeholder 3"/>
          <p:cNvSpPr>
            <a:spLocks noGrp="1"/>
          </p:cNvSpPr>
          <p:nvPr>
            <p:ph type="sldNum" sz="quarter" idx="12"/>
          </p:nvPr>
        </p:nvSpPr>
        <p:spPr/>
        <p:txBody>
          <a:bodyPr/>
          <a:lstStyle/>
          <a:p>
            <a:fld id="{358F5377-892D-4272-9C69-CAE06349831A}"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dirty="0" smtClean="0"/>
              <a:t>Bergeron, B. P. (2006). </a:t>
            </a:r>
            <a:r>
              <a:rPr lang="en-US" i="1" dirty="0" smtClean="0"/>
              <a:t>Performance management in healthcare: From key performance indicators to balanced scorecard</a:t>
            </a:r>
            <a:r>
              <a:rPr lang="en-US" dirty="0" smtClean="0"/>
              <a:t>. Chicago, IL: Healthcare Information and Management Systems Society.</a:t>
            </a:r>
          </a:p>
          <a:p>
            <a:pPr>
              <a:buFont typeface="Wingdings" pitchFamily="2" charset="2"/>
              <a:buChar char="Ø"/>
            </a:pPr>
            <a:r>
              <a:rPr lang="en-US" dirty="0" err="1" smtClean="0"/>
              <a:t>Sundstrom</a:t>
            </a:r>
            <a:r>
              <a:rPr lang="en-US" dirty="0" smtClean="0"/>
              <a:t>, G., </a:t>
            </a:r>
            <a:r>
              <a:rPr lang="en-US" dirty="0" err="1" smtClean="0"/>
              <a:t>Soneryd</a:t>
            </a:r>
            <a:r>
              <a:rPr lang="en-US" dirty="0" smtClean="0"/>
              <a:t>, L., &amp; </a:t>
            </a:r>
            <a:r>
              <a:rPr lang="en-US" dirty="0" err="1" smtClean="0"/>
              <a:t>Furusten</a:t>
            </a:r>
            <a:r>
              <a:rPr lang="en-US" dirty="0" smtClean="0"/>
              <a:t>, S. (2010). </a:t>
            </a:r>
            <a:r>
              <a:rPr lang="en-US" i="1" dirty="0" smtClean="0"/>
              <a:t>Organizing democracy: The construction of agency in practice</a:t>
            </a:r>
            <a:r>
              <a:rPr lang="en-US" dirty="0" smtClean="0"/>
              <a:t>.</a:t>
            </a:r>
          </a:p>
          <a:p>
            <a:pPr>
              <a:buNone/>
            </a:pPr>
            <a:r>
              <a:rPr lang="en-US" dirty="0" smtClean="0"/>
              <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358F5377-892D-4272-9C69-CAE06349831A}" type="slidenum">
              <a:rPr lang="en-US" smtClean="0"/>
              <a:pPr/>
              <a:t>6</a:t>
            </a:fld>
            <a:endParaRPr lang="en-US"/>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ustom 1">
      <a:dk1>
        <a:sysClr val="windowText" lastClr="000000"/>
      </a:dk1>
      <a:lt1>
        <a:srgbClr val="7030A0"/>
      </a:lt1>
      <a:dk2>
        <a:srgbClr val="646B86"/>
      </a:dk2>
      <a:lt2>
        <a:srgbClr val="00B050"/>
      </a:lt2>
      <a:accent1>
        <a:srgbClr val="D16349"/>
      </a:accent1>
      <a:accent2>
        <a:srgbClr val="CCB400"/>
      </a:accent2>
      <a:accent3>
        <a:srgbClr val="8CADAE"/>
      </a:accent3>
      <a:accent4>
        <a:srgbClr val="8C7B70"/>
      </a:accent4>
      <a:accent5>
        <a:srgbClr val="0070C0"/>
      </a:accent5>
      <a:accent6>
        <a:srgbClr val="D19049"/>
      </a:accent6>
      <a:hlink>
        <a:srgbClr val="FF0000"/>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91</TotalTime>
  <Words>616</Words>
  <Application>Microsoft Office PowerPoint</Application>
  <PresentationFormat>On-screen Show (4:3)</PresentationFormat>
  <Paragraphs>41</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Civic</vt:lpstr>
      <vt:lpstr>Name Institution Date Healthcare</vt:lpstr>
      <vt:lpstr>Goals and priorities</vt:lpstr>
      <vt:lpstr>Goals and priorities motivate people</vt:lpstr>
      <vt:lpstr>Goals and priorities create accountability</vt:lpstr>
      <vt:lpstr>Goals and priorities give maximum results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Institution Date Healthcare</dc:title>
  <dc:creator>AbduAlqa</dc:creator>
  <cp:lastModifiedBy>AbduAlqa</cp:lastModifiedBy>
  <cp:revision>45</cp:revision>
  <dcterms:created xsi:type="dcterms:W3CDTF">2020-11-18T08:00:49Z</dcterms:created>
  <dcterms:modified xsi:type="dcterms:W3CDTF">2020-11-18T09:34:54Z</dcterms:modified>
</cp:coreProperties>
</file>